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D21E1-13F6-4253-B6D6-F79717DB2C5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C6F8-4B72-4803-BC8F-AABB718E47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66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593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C141C6B-40BB-40A2-B6FD-6A66ADF4CDBB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90"/>
            <a:ext cx="8229600" cy="3226370"/>
          </a:xfrm>
        </p:spPr>
        <p:txBody>
          <a:bodyPr>
            <a:normAutofit/>
          </a:bodyPr>
          <a:lstStyle/>
          <a:p>
            <a:r>
              <a:rPr lang="en-IE" sz="6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</a:t>
            </a:r>
            <a:r>
              <a:rPr lang="en-IE" sz="6000" b="1" i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Ranint</a:t>
            </a:r>
            <a:endParaRPr lang="en-IE" sz="6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2983" y="2204336"/>
            <a:ext cx="389744" cy="344774"/>
          </a:xfrm>
          <a:prstGeom prst="round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414" y="518194"/>
            <a:ext cx="3552924" cy="56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9672" y="57887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145" y="510793"/>
            <a:ext cx="3585751" cy="583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3189853">
            <a:off x="5781706" y="1410093"/>
            <a:ext cx="354723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bracket is here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33005" y="403968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370" y="485888"/>
            <a:ext cx="3644655" cy="58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[1,200]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4405" y="588402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721" y="548175"/>
            <a:ext cx="3546257" cy="57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97572" y="58543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721" y="548175"/>
            <a:ext cx="3546257" cy="57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78522" y="58543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375" y="83820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751" y="1324868"/>
            <a:ext cx="3131344" cy="5260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574" y="57650"/>
            <a:ext cx="88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36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10" y="515097"/>
            <a:ext cx="3651014" cy="57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2478541">
            <a:off x="5279154" y="1619616"/>
            <a:ext cx="424553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Ranint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Red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0038" y="239269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534" y="546625"/>
            <a:ext cx="3508324" cy="57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02122" y="583973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265" y="570723"/>
            <a:ext cx="3628397" cy="56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0083" y="1828800"/>
            <a:ext cx="2459092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our interval  to be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[1,200]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09356" y="534886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46" y="530964"/>
            <a:ext cx="3621998" cy="57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189853">
            <a:off x="5673429" y="1302749"/>
            <a:ext cx="490110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comma is here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56638" y="230882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46" y="530964"/>
            <a:ext cx="3621998" cy="57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189853">
            <a:off x="5673429" y="1302749"/>
            <a:ext cx="490110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comma is here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2255" y="398275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795" y="546625"/>
            <a:ext cx="3506920" cy="5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4971" y="54161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269" y="514296"/>
            <a:ext cx="3577627" cy="576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9672" y="5875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</TotalTime>
  <Words>188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Random Sampling using Ranint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4</cp:revision>
  <dcterms:created xsi:type="dcterms:W3CDTF">2012-03-30T12:57:06Z</dcterms:created>
  <dcterms:modified xsi:type="dcterms:W3CDTF">2012-04-18T09:53:13Z</dcterms:modified>
</cp:coreProperties>
</file>